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5" r:id="rId22"/>
    <p:sldId id="276" r:id="rId23"/>
    <p:sldId id="277" r:id="rId24"/>
    <p:sldId id="280" r:id="rId25"/>
    <p:sldId id="281" r:id="rId26"/>
    <p:sldId id="278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6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656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CA6B-66ED-49F2-AE34-8F85F160A64B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ECD65-DEFE-4034-A665-AFC558553E5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IDE- Integrated</a:t>
            </a:r>
            <a:r>
              <a:rPr lang="en-US" baseline="0" dirty="0" smtClean="0"/>
              <a:t> Development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CD65-DEFE-4034-A665-AFC558553E5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W3C-</a:t>
            </a:r>
            <a:r>
              <a:rPr lang="en-US" baseline="0" dirty="0" smtClean="0"/>
              <a:t> World Wide Web Consortium</a:t>
            </a:r>
          </a:p>
          <a:p>
            <a:r>
              <a:rPr lang="en-US" baseline="0" dirty="0" smtClean="0"/>
              <a:t>      It is international community to develop web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CD65-DEFE-4034-A665-AFC558553E57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2019</a:t>
            </a:r>
            <a:r>
              <a:rPr lang="en-US" baseline="0" dirty="0" smtClean="0"/>
              <a:t> – Selenium 4 alpha 1 </a:t>
            </a:r>
            <a:r>
              <a:rPr lang="en-US" baseline="0" smtClean="0"/>
              <a:t>was released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CD65-DEFE-4034-A665-AFC558553E57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B2124-B4E6-4320-867E-C7D579058144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006C1-B422-40E8-8E9D-58451A65831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Moto Backup\Pictures\Selenium Notes\Training Purpose\Screenshot_20210228-110612_YouTube.jpg"/>
          <p:cNvPicPr>
            <a:picLocks noChangeAspect="1" noChangeArrowheads="1"/>
          </p:cNvPicPr>
          <p:nvPr/>
        </p:nvPicPr>
        <p:blipFill>
          <a:blip r:embed="rId2"/>
          <a:srcRect l="12992" r="9060" b="20000"/>
          <a:stretch>
            <a:fillRect/>
          </a:stretch>
        </p:blipFill>
        <p:spPr bwMode="auto">
          <a:xfrm>
            <a:off x="0" y="-1"/>
            <a:ext cx="9144000" cy="5486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G:\Moto Backup\Pictures\Selenium Notes\Training Purpose\Screenshot_20210228-113320_YouTube.jpg"/>
          <p:cNvPicPr>
            <a:picLocks noChangeAspect="1" noChangeArrowheads="1"/>
          </p:cNvPicPr>
          <p:nvPr/>
        </p:nvPicPr>
        <p:blipFill>
          <a:blip r:embed="rId2"/>
          <a:srcRect l="9229" r="8958"/>
          <a:stretch>
            <a:fillRect/>
          </a:stretch>
        </p:blipFill>
        <p:spPr bwMode="auto">
          <a:xfrm>
            <a:off x="0" y="828075"/>
            <a:ext cx="9067800" cy="5115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Moto Backup\Pictures\Selenium Notes\Training Purpose\Screenshot_20210228-111305_YouTube.jpg"/>
          <p:cNvPicPr>
            <a:picLocks noChangeAspect="1" noChangeArrowheads="1"/>
          </p:cNvPicPr>
          <p:nvPr/>
        </p:nvPicPr>
        <p:blipFill>
          <a:blip r:embed="rId2"/>
          <a:srcRect l="9375" r="9792"/>
          <a:stretch>
            <a:fillRect/>
          </a:stretch>
        </p:blipFill>
        <p:spPr bwMode="auto">
          <a:xfrm>
            <a:off x="0" y="838200"/>
            <a:ext cx="9144000" cy="522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Moto Backup\Pictures\Selenium Notes\Training Purpose\Screenshot_20210228-111350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8382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Moto Backup\Pictures\Selenium Notes\Training Purpose\Screenshot_20210228-111448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9144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:\Moto Backup\Pictures\Selenium Notes\Training Purpose\Screenshot_20210228-111532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9144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:\Moto Backup\Pictures\Selenium Notes\Training Purpose\Screenshot_20210228-113519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10668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:\Moto Backup\Pictures\Selenium Notes\Training Purpose\Screenshot_20210228-113400_YouTube.jpg"/>
          <p:cNvPicPr>
            <a:picLocks noChangeAspect="1" noChangeArrowheads="1"/>
          </p:cNvPicPr>
          <p:nvPr/>
        </p:nvPicPr>
        <p:blipFill>
          <a:blip r:embed="rId2"/>
          <a:srcRect l="9917" r="8958"/>
          <a:stretch>
            <a:fillRect/>
          </a:stretch>
        </p:blipFill>
        <p:spPr bwMode="auto">
          <a:xfrm>
            <a:off x="0" y="990600"/>
            <a:ext cx="9144000" cy="52022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G:\Moto Backup\Pictures\Selenium Notes\Training Purpose\Screenshot_20210228-113741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1004476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G:\Moto Backup\Pictures\Selenium Notes\Training Purpose\Screenshot_20210228-111806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8382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G:\Moto Backup\Pictures\Selenium Notes\Training Purpose\Screenshot_20210228-113818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10668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Moto Backup\Pictures\Selenium Notes\Training Purpose\Screenshot_20210228-110728_YouTube.jpg"/>
          <p:cNvPicPr>
            <a:picLocks noChangeAspect="1" noChangeArrowheads="1"/>
          </p:cNvPicPr>
          <p:nvPr/>
        </p:nvPicPr>
        <p:blipFill>
          <a:blip r:embed="rId2"/>
          <a:srcRect l="9167" r="9167"/>
          <a:stretch>
            <a:fillRect/>
          </a:stretch>
        </p:blipFill>
        <p:spPr bwMode="auto">
          <a:xfrm>
            <a:off x="0" y="7620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:\Moto Backup\Pictures\Selenium Notes\Training Purpose\Screenshot_20210228-111827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9144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G:\Moto Backup\Pictures\Selenium Notes\Training Purpose\Screenshot_20210228-111859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838200"/>
            <a:ext cx="9144000" cy="516772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4800" y="5334000"/>
            <a:ext cx="891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rabic Typesetting" pitchFamily="66" charset="-78"/>
                <a:cs typeface="Arabic Typesetting" pitchFamily="66" charset="-78"/>
              </a:rPr>
              <a:t>This restricted the core selenium java script to interact with other webpage's</a:t>
            </a:r>
            <a:endParaRPr lang="en-US" sz="3000" dirty="0">
              <a:latin typeface="Arabic Typesetting" pitchFamily="66" charset="-78"/>
              <a:cs typeface="Arabic Typesetting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G:\Moto Backup\Pictures\Selenium Notes\Training Purpose\Screenshot_20210228-112000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8382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:\Moto Backup\Pictures\Selenium Notes\Training Purpose\Screenshot_20210228-114041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7620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G:\Moto Backup\Pictures\Selenium Notes\Training Purpose\Screenshot_20210228-114053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9906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G:\Moto Backup\Pictures\Selenium Notes\Training Purpose\Screenshot_20210228-112041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9144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G:\Moto Backup\Pictures\Selenium Notes\Training Purpose\Screenshot_20210228-122504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8382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G:\Moto Backup\Pictures\Selenium Notes\Training Purpose\Screenshot_20210228-122805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7620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G:\Moto Backup\Pictures\Selenium Notes\Training Purpose\Screenshot_20210228-114110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8382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G:\Moto Backup\Pictures\Selenium Notes\Training Purpose\Screenshot_20210228-112439_YouTube.jpg"/>
          <p:cNvPicPr>
            <a:picLocks noChangeAspect="1" noChangeArrowheads="1"/>
          </p:cNvPicPr>
          <p:nvPr/>
        </p:nvPicPr>
        <p:blipFill>
          <a:blip r:embed="rId2"/>
          <a:srcRect l="9375" r="9792"/>
          <a:stretch>
            <a:fillRect/>
          </a:stretch>
        </p:blipFill>
        <p:spPr bwMode="auto">
          <a:xfrm>
            <a:off x="0" y="838200"/>
            <a:ext cx="9144000" cy="522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Moto Backup\Pictures\Selenium Notes\Training Purpose\Screenshot_20210228-110824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7620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G:\Moto Backup\Pictures\Selenium Notes\Training Purpose\Screenshot_20210228-123217_YouTube.jpg"/>
          <p:cNvPicPr>
            <a:picLocks noChangeAspect="1" noChangeArrowheads="1"/>
          </p:cNvPicPr>
          <p:nvPr/>
        </p:nvPicPr>
        <p:blipFill>
          <a:blip r:embed="rId2"/>
          <a:srcRect l="10393" r="9238" b="3132"/>
          <a:stretch>
            <a:fillRect/>
          </a:stretch>
        </p:blipFill>
        <p:spPr bwMode="auto">
          <a:xfrm>
            <a:off x="0" y="533400"/>
            <a:ext cx="91440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G:\Moto Backup\Pictures\Selenium Notes\Training Purpose\Screenshot_20210228-112601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928276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G:\Moto Backup\Pictures\Selenium Notes\Training Purpose\Screenshot_20210228-112811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9144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:\Moto Backup\Pictures\Selenium Notes\Training Purpose\Screenshot_20210228-112817_YouTube.jpg"/>
          <p:cNvPicPr>
            <a:picLocks noChangeAspect="1" noChangeArrowheads="1"/>
          </p:cNvPicPr>
          <p:nvPr/>
        </p:nvPicPr>
        <p:blipFill>
          <a:blip r:embed="rId2"/>
          <a:srcRect l="9375" r="9792"/>
          <a:stretch>
            <a:fillRect/>
          </a:stretch>
        </p:blipFill>
        <p:spPr bwMode="auto">
          <a:xfrm>
            <a:off x="0" y="990600"/>
            <a:ext cx="9144000" cy="522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G:\Moto Backup\Pictures\Selenium Notes\Training Purpose\Screenshot_20210228-123629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852076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G:\Moto Backup\Pictures\Selenium Notes\Training Purpose\Screenshot_20210228-112749_YouTube.jpg"/>
          <p:cNvPicPr>
            <a:picLocks noChangeAspect="1" noChangeArrowheads="1"/>
          </p:cNvPicPr>
          <p:nvPr/>
        </p:nvPicPr>
        <p:blipFill>
          <a:blip r:embed="rId2"/>
          <a:srcRect l="10209" r="8958"/>
          <a:stretch>
            <a:fillRect/>
          </a:stretch>
        </p:blipFill>
        <p:spPr bwMode="auto">
          <a:xfrm>
            <a:off x="0" y="990600"/>
            <a:ext cx="9144000" cy="522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release Selenium 4 Alpha in May 2019</a:t>
            </a:r>
          </a:p>
          <a:p>
            <a:r>
              <a:rPr lang="en-US" dirty="0" smtClean="0"/>
              <a:t>W3C Protocol for browser driver communication</a:t>
            </a:r>
          </a:p>
          <a:p>
            <a:r>
              <a:rPr lang="en-US" dirty="0" smtClean="0"/>
              <a:t>Removed support for opera, HTML unit and </a:t>
            </a:r>
            <a:r>
              <a:rPr lang="en-US" dirty="0" err="1" smtClean="0"/>
              <a:t>PhantomJS</a:t>
            </a:r>
            <a:endParaRPr lang="en-US" dirty="0" smtClean="0"/>
          </a:p>
          <a:p>
            <a:r>
              <a:rPr lang="en-US" dirty="0" smtClean="0"/>
              <a:t>API Changes</a:t>
            </a:r>
          </a:p>
          <a:p>
            <a:r>
              <a:rPr lang="en-US" dirty="0" smtClean="0"/>
              <a:t>Standard documentations</a:t>
            </a:r>
          </a:p>
          <a:p>
            <a:r>
              <a:rPr lang="en-US" dirty="0" smtClean="0"/>
              <a:t>Latest release Selenium 4 Beta 1 in Feb 2021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G:\Moto Backup\Pictures\Selenium Notes\Training Purpose\Screenshot_20210228-123936_YouTube.jpg"/>
          <p:cNvPicPr>
            <a:picLocks noChangeAspect="1" noChangeArrowheads="1"/>
          </p:cNvPicPr>
          <p:nvPr/>
        </p:nvPicPr>
        <p:blipFill>
          <a:blip r:embed="rId3"/>
          <a:srcRect l="9375" r="8958"/>
          <a:stretch>
            <a:fillRect/>
          </a:stretch>
        </p:blipFill>
        <p:spPr bwMode="auto">
          <a:xfrm>
            <a:off x="0" y="8382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G:\Moto Backup\Pictures\Selenium Notes\Training Purpose\Screenshot_20210228-111645_YouTube.jpg"/>
          <p:cNvPicPr>
            <a:picLocks noChangeAspect="1" noChangeArrowheads="1"/>
          </p:cNvPicPr>
          <p:nvPr/>
        </p:nvPicPr>
        <p:blipFill>
          <a:blip r:embed="rId3"/>
          <a:srcRect l="9375" r="8958"/>
          <a:stretch>
            <a:fillRect/>
          </a:stretch>
        </p:blipFill>
        <p:spPr bwMode="auto">
          <a:xfrm>
            <a:off x="0" y="10668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7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abic Typesetting" pitchFamily="66" charset="-78"/>
                <a:cs typeface="Arabic Typesetting" pitchFamily="66" charset="-78"/>
              </a:rPr>
              <a:t>Any Questions…?</a:t>
            </a:r>
            <a:endParaRPr lang="en-US" sz="7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35842" name="Picture 2" descr="G:\Moto Backup\Pictures\Selenium Notes\Training Purpose\question-mark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09018" y="1600200"/>
            <a:ext cx="4525963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Moto Backup\Pictures\Selenium Notes\Training Purpose\Screenshot_20210228-110919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852076"/>
            <a:ext cx="9174479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G:\Moto Backup\Pictures\Selenium Notes\Training Purpose\images (5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:\Moto Backup\Pictures\Selenium Notes\Training Purpose\Screenshot_20210228-110958_YouTube.jpg"/>
          <p:cNvPicPr>
            <a:picLocks noChangeAspect="1" noChangeArrowheads="1"/>
          </p:cNvPicPr>
          <p:nvPr/>
        </p:nvPicPr>
        <p:blipFill>
          <a:blip r:embed="rId2"/>
          <a:srcRect l="9375" r="8958"/>
          <a:stretch>
            <a:fillRect/>
          </a:stretch>
        </p:blipFill>
        <p:spPr bwMode="auto">
          <a:xfrm>
            <a:off x="0" y="7620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Moto Backup\Pictures\Selenium Notes\Training Purpose\Screenshot_20210228-111015_YouTube.jpg"/>
          <p:cNvPicPr>
            <a:picLocks noChangeAspect="1" noChangeArrowheads="1"/>
          </p:cNvPicPr>
          <p:nvPr/>
        </p:nvPicPr>
        <p:blipFill>
          <a:blip r:embed="rId3"/>
          <a:srcRect l="9167" r="9167"/>
          <a:stretch>
            <a:fillRect/>
          </a:stretch>
        </p:blipFill>
        <p:spPr bwMode="auto">
          <a:xfrm>
            <a:off x="0" y="8382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:\Moto Backup\Pictures\Selenium Notes\Training Purpose\Screenshot_20210228-111030_YouTube.jpg"/>
          <p:cNvPicPr>
            <a:picLocks noChangeAspect="1" noChangeArrowheads="1"/>
          </p:cNvPicPr>
          <p:nvPr/>
        </p:nvPicPr>
        <p:blipFill>
          <a:blip r:embed="rId2"/>
          <a:srcRect l="9167" r="9166"/>
          <a:stretch>
            <a:fillRect/>
          </a:stretch>
        </p:blipFill>
        <p:spPr bwMode="auto">
          <a:xfrm>
            <a:off x="0" y="775876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G:\Moto Backup\Pictures\Selenium Notes\Training Purpose\Screenshot_20210228-111049_YouTube.jpg"/>
          <p:cNvPicPr>
            <a:picLocks noChangeAspect="1" noChangeArrowheads="1"/>
          </p:cNvPicPr>
          <p:nvPr/>
        </p:nvPicPr>
        <p:blipFill>
          <a:blip r:embed="rId2"/>
          <a:srcRect l="9166" r="9167"/>
          <a:stretch>
            <a:fillRect/>
          </a:stretch>
        </p:blipFill>
        <p:spPr bwMode="auto">
          <a:xfrm>
            <a:off x="0" y="9906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Moto Backup\Pictures\Selenium Notes\Training Purpose\Screenshot_20210228-111107_YouTube.jpg"/>
          <p:cNvPicPr>
            <a:picLocks noChangeAspect="1" noChangeArrowheads="1"/>
          </p:cNvPicPr>
          <p:nvPr/>
        </p:nvPicPr>
        <p:blipFill>
          <a:blip r:embed="rId2"/>
          <a:srcRect l="9167" r="9166"/>
          <a:stretch>
            <a:fillRect/>
          </a:stretch>
        </p:blipFill>
        <p:spPr bwMode="auto">
          <a:xfrm>
            <a:off x="0" y="838200"/>
            <a:ext cx="9144000" cy="5167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82</Words>
  <Application>Microsoft Office PowerPoint</Application>
  <PresentationFormat>On-screen Show (4:3)</PresentationFormat>
  <Paragraphs>16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Selenium 4</vt:lpstr>
      <vt:lpstr>Slide 37</vt:lpstr>
      <vt:lpstr>Slide 38</vt:lpstr>
      <vt:lpstr>Any Questions…?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40</cp:revision>
  <dcterms:created xsi:type="dcterms:W3CDTF">2021-02-28T06:17:23Z</dcterms:created>
  <dcterms:modified xsi:type="dcterms:W3CDTF">2021-02-28T08:49:48Z</dcterms:modified>
</cp:coreProperties>
</file>